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494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181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477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644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1157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6757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3013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3948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479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8004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45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6F034-4016-4D5F-A40F-4697456B8989}" type="datetimeFigureOut">
              <a:rPr lang="ko-KR" altLang="en-US" smtClean="0"/>
              <a:t>2018-12-18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0716F-BBCE-429A-B358-0DC1E0FE20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896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ownloads\15442514199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764704"/>
            <a:ext cx="3813672" cy="508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426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7236296" y="4077072"/>
            <a:ext cx="1907704" cy="64807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269532" cy="3546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4446" y="3564764"/>
            <a:ext cx="748883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o-KR" altLang="en-US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휴대폰 </a:t>
            </a:r>
            <a:r>
              <a:rPr lang="ko-KR" altLang="en-US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아울렛</a:t>
            </a:r>
            <a:endParaRPr lang="ko-KR" alt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4288" y="4077072"/>
            <a:ext cx="212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err="1" smtClean="0">
                <a:solidFill>
                  <a:schemeClr val="bg1"/>
                </a:solidFill>
              </a:rPr>
              <a:t>제이에이치</a:t>
            </a:r>
            <a:r>
              <a:rPr lang="ko-KR" altLang="en-US" dirty="0" smtClean="0">
                <a:solidFill>
                  <a:schemeClr val="bg1"/>
                </a:solidFill>
              </a:rPr>
              <a:t> 컴퍼니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T.041-000-0000</a:t>
            </a:r>
          </a:p>
        </p:txBody>
      </p:sp>
    </p:spTree>
    <p:extLst>
      <p:ext uri="{BB962C8B-B14F-4D97-AF65-F5344CB8AC3E}">
        <p14:creationId xmlns:p14="http://schemas.microsoft.com/office/powerpoint/2010/main" val="3603096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</Words>
  <Application>Microsoft Office PowerPoint</Application>
  <PresentationFormat>화면 슬라이드 쇼(4:3)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Registered User</cp:lastModifiedBy>
  <cp:revision>2</cp:revision>
  <dcterms:created xsi:type="dcterms:W3CDTF">2018-12-18T06:06:02Z</dcterms:created>
  <dcterms:modified xsi:type="dcterms:W3CDTF">2018-12-18T06:24:15Z</dcterms:modified>
</cp:coreProperties>
</file>